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Libre Franklin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Titillium Web" panose="00000500000000000000" pitchFamily="2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7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6+iY3DUWg1DSiamY6Ezt9GBOK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  <p:guide pos="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850a9717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24850a9717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073b4c4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5073b4c4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073b4c4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5073b4c4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73b4c49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5073b4c49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6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0" name="Google Shape;10;p36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pic>
        <p:nvPicPr>
          <p:cNvPr id="11" name="Google Shape;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462" y="1817522"/>
            <a:ext cx="2789075" cy="54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36"/>
          <p:cNvCxnSpPr/>
          <p:nvPr/>
        </p:nvCxnSpPr>
        <p:spPr>
          <a:xfrm>
            <a:off x="3336000" y="2571750"/>
            <a:ext cx="2472000" cy="0"/>
          </a:xfrm>
          <a:prstGeom prst="straightConnector1">
            <a:avLst/>
          </a:prstGeom>
          <a:noFill/>
          <a:ln w="28575" cap="flat" cmpd="sng">
            <a:solidFill>
              <a:srgbClr val="FE2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a01 Pagina Generale 4">
  <p:cSld name="TITLE_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2d2bac6fa4_0_104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5" name="Google Shape;45;g22d2bac6fa4_0_104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6" name="Google Shape;46;g22d2bac6fa4_0_104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g22d2bac6fa4_0_104"/>
          <p:cNvSpPr txBox="1">
            <a:spLocks noGrp="1"/>
          </p:cNvSpPr>
          <p:nvPr>
            <p:ph type="title"/>
          </p:nvPr>
        </p:nvSpPr>
        <p:spPr>
          <a:xfrm>
            <a:off x="427891" y="102394"/>
            <a:ext cx="83835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tillium Web"/>
              <a:buNone/>
              <a:defRPr sz="17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d8bf1738e_2_102"/>
          <p:cNvSpPr txBox="1">
            <a:spLocks noGrp="1"/>
          </p:cNvSpPr>
          <p:nvPr>
            <p:ph type="title"/>
          </p:nvPr>
        </p:nvSpPr>
        <p:spPr>
          <a:xfrm>
            <a:off x="624475" y="114565"/>
            <a:ext cx="7895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2A2E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22d8bf1738e_2_102"/>
          <p:cNvSpPr txBox="1">
            <a:spLocks noGrp="1"/>
          </p:cNvSpPr>
          <p:nvPr>
            <p:ph type="body" idx="1"/>
          </p:nvPr>
        </p:nvSpPr>
        <p:spPr>
          <a:xfrm>
            <a:off x="3769605" y="1793777"/>
            <a:ext cx="45498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2A2E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22d8bf1738e_2_10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22d8bf1738e_2_10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22d8bf1738e_2_102"/>
          <p:cNvSpPr txBox="1">
            <a:spLocks noGrp="1"/>
          </p:cNvSpPr>
          <p:nvPr>
            <p:ph type="sldNum" idx="12"/>
          </p:nvPr>
        </p:nvSpPr>
        <p:spPr>
          <a:xfrm>
            <a:off x="8519529" y="4635275"/>
            <a:ext cx="337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7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37"/>
          <p:cNvSpPr txBox="1"/>
          <p:nvPr/>
        </p:nvSpPr>
        <p:spPr>
          <a:xfrm>
            <a:off x="373872" y="139685"/>
            <a:ext cx="64866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Indice</a:t>
            </a:r>
            <a:endParaRPr sz="1600" b="1" i="0" u="none" strike="noStrike" cap="none">
              <a:solidFill>
                <a:srgbClr val="292C3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" name="Google Shape;16;p37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7"/>
          <p:cNvSpPr/>
          <p:nvPr/>
        </p:nvSpPr>
        <p:spPr>
          <a:xfrm>
            <a:off x="576000" y="769500"/>
            <a:ext cx="8568000" cy="3604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0"/>
          <p:cNvSpPr/>
          <p:nvPr/>
        </p:nvSpPr>
        <p:spPr>
          <a:xfrm>
            <a:off x="8289000" y="4397925"/>
            <a:ext cx="803700" cy="6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itolo">
  <p:cSld name="BLANK_1_1">
    <p:bg>
      <p:bgPr>
        <a:solidFill>
          <a:srgbClr val="292C3B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8850c7afe_9_4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 amt="47000"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sp>
        <p:nvSpPr>
          <p:cNvPr id="22" name="Google Shape;22;g1f8850c7afe_9_4"/>
          <p:cNvSpPr txBox="1">
            <a:spLocks noGrp="1"/>
          </p:cNvSpPr>
          <p:nvPr>
            <p:ph type="subTitle" idx="1"/>
          </p:nvPr>
        </p:nvSpPr>
        <p:spPr>
          <a:xfrm>
            <a:off x="1777350" y="2153400"/>
            <a:ext cx="55893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None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General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5" name="Google Shape;25;p38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" name="Google Shape;26;p38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ttoCapitolo 02">
  <p:cSld name="BLANK_1_1_1_1">
    <p:bg>
      <p:bgPr>
        <a:solidFill>
          <a:srgbClr val="292C3B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2d8bf1738e_0_36"/>
          <p:cNvSpPr txBox="1">
            <a:spLocks noGrp="1"/>
          </p:cNvSpPr>
          <p:nvPr>
            <p:ph type="body" idx="1"/>
          </p:nvPr>
        </p:nvSpPr>
        <p:spPr>
          <a:xfrm>
            <a:off x="2004150" y="2310600"/>
            <a:ext cx="5135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2d8bf1738e_0_36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" name="Google Shape;31;g22d8bf1738e_0_36"/>
          <p:cNvSpPr/>
          <p:nvPr/>
        </p:nvSpPr>
        <p:spPr>
          <a:xfrm>
            <a:off x="7752750" y="4220300"/>
            <a:ext cx="1318800" cy="8586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>
  <p:cSld name="BLANK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9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sp>
        <p:nvSpPr>
          <p:cNvPr id="34" name="Google Shape;34;p39"/>
          <p:cNvSpPr txBox="1"/>
          <p:nvPr/>
        </p:nvSpPr>
        <p:spPr>
          <a:xfrm>
            <a:off x="1646850" y="2433150"/>
            <a:ext cx="585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</a:t>
            </a:r>
            <a:endParaRPr sz="2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ttoCapitolo 01">
  <p:cSld name="BLANK_1_1_1">
    <p:bg>
      <p:bgPr>
        <a:solidFill>
          <a:srgbClr val="292C3B">
            <a:alpha val="8000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2d8bf1738e_0_29"/>
          <p:cNvSpPr txBox="1">
            <a:spLocks noGrp="1"/>
          </p:cNvSpPr>
          <p:nvPr>
            <p:ph type="body" idx="1"/>
          </p:nvPr>
        </p:nvSpPr>
        <p:spPr>
          <a:xfrm>
            <a:off x="2004150" y="2310600"/>
            <a:ext cx="5135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22d8bf1738e_0_29"/>
          <p:cNvSpPr/>
          <p:nvPr/>
        </p:nvSpPr>
        <p:spPr>
          <a:xfrm>
            <a:off x="7752750" y="4220300"/>
            <a:ext cx="1318800" cy="858600"/>
          </a:xfrm>
          <a:prstGeom prst="rect">
            <a:avLst/>
          </a:prstGeom>
          <a:solidFill>
            <a:srgbClr val="5456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Generale 1">
  <p:cSld name="TITLE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2d8bf1738e_0_46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0" name="Google Shape;40;g22d8bf1738e_0_46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" name="Google Shape;41;g22d8bf1738e_0_46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22d8bf1738e_0_46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06382" y="4630850"/>
            <a:ext cx="352175" cy="3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5"/>
          <p:cNvSpPr txBox="1"/>
          <p:nvPr/>
        </p:nvSpPr>
        <p:spPr>
          <a:xfrm>
            <a:off x="8631869" y="4663137"/>
            <a:ext cx="301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it" sz="800" b="1" i="0" u="none" strike="noStrike" cap="non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‹N›</a:t>
            </a:fld>
            <a:endParaRPr sz="800" b="1" i="0" u="none" strike="noStrike" cap="non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 pos="136">
          <p15:clr>
            <a:srgbClr val="EA4335"/>
          </p15:clr>
        </p15:guide>
        <p15:guide id="4" pos="136">
          <p15:clr>
            <a:srgbClr val="EA4335"/>
          </p15:clr>
        </p15:guide>
        <p15:guide id="5" orient="horz" pos="3104">
          <p15:clr>
            <a:srgbClr val="EA4335"/>
          </p15:clr>
        </p15:guide>
        <p15:guide id="6" pos="562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fiber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646850" y="2781345"/>
            <a:ext cx="5850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attivare la connessione in fibra ottica FTTH </a:t>
            </a:r>
            <a:endParaRPr sz="20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Open Fiber</a:t>
            </a:r>
            <a:endParaRPr sz="2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850a9717a_0_226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4850a9717a_0_226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4850a9717a_0_226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4850a9717a_0_226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4850a9717a_0_226"/>
          <p:cNvSpPr txBox="1"/>
          <p:nvPr/>
        </p:nvSpPr>
        <p:spPr>
          <a:xfrm>
            <a:off x="817800" y="684000"/>
            <a:ext cx="2571900" cy="2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Visita il nostro sito </a:t>
            </a:r>
            <a:r>
              <a:rPr lang="it" sz="1200" u="sng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openfiber.it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Accedi alla sezione 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Verifica Copertura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per scoprire se la rete FTTH è disponibile presso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il tuo civico.</a:t>
            </a:r>
            <a:endParaRPr sz="1100" b="1" i="0" u="none" strike="noStrike" cap="none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8" name="Google Shape;68;g24850a9717a_0_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69" name="Google Shape;69;g24850a9717a_0_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4850a9717a_0_2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800" y="1651115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g24850a9717a_0_226"/>
          <p:cNvCxnSpPr/>
          <p:nvPr/>
        </p:nvCxnSpPr>
        <p:spPr>
          <a:xfrm>
            <a:off x="817800" y="1443882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" name="Google Shape;72;g24850a9717a_0_226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4850a9717a_0_226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1     </a:t>
            </a:r>
            <a:r>
              <a:rPr lang="it"/>
              <a:t>Visita il sito di Open Fiber</a:t>
            </a:r>
            <a:endParaRPr/>
          </a:p>
        </p:txBody>
      </p:sp>
      <p:cxnSp>
        <p:nvCxnSpPr>
          <p:cNvPr id="74" name="Google Shape;74;g24850a9717a_0_226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g24850a9717a_0_226"/>
          <p:cNvSpPr/>
          <p:nvPr/>
        </p:nvSpPr>
        <p:spPr>
          <a:xfrm>
            <a:off x="6984325" y="634075"/>
            <a:ext cx="1221900" cy="3147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073b4c49a_0_2"/>
          <p:cNvSpPr txBox="1"/>
          <p:nvPr/>
        </p:nvSpPr>
        <p:spPr>
          <a:xfrm>
            <a:off x="817800" y="684000"/>
            <a:ext cx="2657700" cy="1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Inserisci i dati richiesti nel form e verifica che il tuo civico sia coperto dalla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 rete a banda ultralarga 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di Open Fiber.</a:t>
            </a:r>
            <a:endParaRPr sz="11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g25073b4c49a_0_2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5073b4c49a_0_2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073b4c49a_0_2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5073b4c49a_0_2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5073b4c49a_0_2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g25073b4c49a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7" name="Google Shape;87;g25073b4c49a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5073b4c49a_0_2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2     </a:t>
            </a:r>
            <a:r>
              <a:rPr lang="it"/>
              <a:t>Verifica la copertura</a:t>
            </a:r>
            <a:endParaRPr/>
          </a:p>
        </p:txBody>
      </p:sp>
      <p:cxnSp>
        <p:nvCxnSpPr>
          <p:cNvPr id="89" name="Google Shape;89;g25073b4c49a_0_2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g25073b4c49a_0_2"/>
          <p:cNvSpPr/>
          <p:nvPr/>
        </p:nvSpPr>
        <p:spPr>
          <a:xfrm>
            <a:off x="5192525" y="1911750"/>
            <a:ext cx="2523000" cy="12321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073b4c49a_0_10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5073b4c49a_0_10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5073b4c49a_0_10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5073b4c49a_0_10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073b4c49a_0_10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5073b4c49a_0_10"/>
          <p:cNvSpPr txBox="1"/>
          <p:nvPr/>
        </p:nvSpPr>
        <p:spPr>
          <a:xfrm>
            <a:off x="817800" y="684000"/>
            <a:ext cx="28224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Consulta le 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offerte degli Operatori Partner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con cui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è possibile attivare il servizio.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g25073b4c49a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2" name="Google Shape;102;g25073b4c49a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g25073b4c49a_0_10"/>
          <p:cNvCxnSpPr/>
          <p:nvPr/>
        </p:nvCxnSpPr>
        <p:spPr>
          <a:xfrm>
            <a:off x="817800" y="3231162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" name="Google Shape;104;g25073b4c49a_0_10"/>
          <p:cNvSpPr txBox="1"/>
          <p:nvPr/>
        </p:nvSpPr>
        <p:spPr>
          <a:xfrm>
            <a:off x="817800" y="1964175"/>
            <a:ext cx="26112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Attiva l’abbonamento.</a:t>
            </a:r>
            <a:endParaRPr sz="1200" b="1">
              <a:solidFill>
                <a:srgbClr val="FF0F6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Scegli l’offerta più adatta a te, </a:t>
            </a: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contatta l’Operatore Partner </a:t>
            </a:r>
            <a:endParaRPr sz="12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 richiedi l’attivazione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del tuo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abbonamento.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g25073b4c49a_0_10"/>
          <p:cNvSpPr txBox="1"/>
          <p:nvPr/>
        </p:nvSpPr>
        <p:spPr>
          <a:xfrm>
            <a:off x="817800" y="3434850"/>
            <a:ext cx="26112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Completa l’installazione.</a:t>
            </a:r>
            <a:endParaRPr sz="1200" b="1">
              <a:solidFill>
                <a:srgbClr val="FF0F6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L’Operatore Partner scelto ti contatterà per </a:t>
            </a: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programmare l’attivazione 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del servizio.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6" name="Google Shape;106;g25073b4c49a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00" y="1988560"/>
            <a:ext cx="167874" cy="1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5073b4c49a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800" y="3449685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25073b4c49a_0_10"/>
          <p:cNvCxnSpPr/>
          <p:nvPr/>
        </p:nvCxnSpPr>
        <p:spPr>
          <a:xfrm>
            <a:off x="817800" y="1767474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9" name="Google Shape;109;g25073b4c49a_0_10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3     </a:t>
            </a:r>
            <a:r>
              <a:rPr lang="it"/>
              <a:t>Sei connesso!</a:t>
            </a:r>
            <a:endParaRPr/>
          </a:p>
        </p:txBody>
      </p:sp>
      <p:cxnSp>
        <p:nvCxnSpPr>
          <p:cNvPr id="110" name="Google Shape;110;g25073b4c49a_0_10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g25073b4c49a_0_10"/>
          <p:cNvSpPr/>
          <p:nvPr/>
        </p:nvSpPr>
        <p:spPr>
          <a:xfrm>
            <a:off x="4762670" y="1225245"/>
            <a:ext cx="1221900" cy="5817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073b4c49a_0_30"/>
          <p:cNvSpPr txBox="1"/>
          <p:nvPr/>
        </p:nvSpPr>
        <p:spPr>
          <a:xfrm>
            <a:off x="816425" y="684000"/>
            <a:ext cx="28212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Compila in form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per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essere avvisato quando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il tuo indirizzo sarà raggiunto dalla fibra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ottica di Open Fiber.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g25073b4c49a_0_30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5073b4c49a_0_30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5073b4c49a_0_30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5073b4c49a_0_30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5073b4c49a_0_30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5073b4c49a_0_30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4.     </a:t>
            </a:r>
            <a:r>
              <a:rPr lang="it"/>
              <a:t>Non sei connesso!</a:t>
            </a:r>
            <a:endParaRPr/>
          </a:p>
        </p:txBody>
      </p:sp>
      <p:pic>
        <p:nvPicPr>
          <p:cNvPr id="123" name="Google Shape;123;g25073b4c49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4" name="Google Shape;124;g25073b4c49a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23" y="809451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25073b4c49a_0_30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g25073b4c49a_0_30"/>
          <p:cNvSpPr/>
          <p:nvPr/>
        </p:nvSpPr>
        <p:spPr>
          <a:xfrm>
            <a:off x="4919925" y="3816850"/>
            <a:ext cx="3065700" cy="22215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Presentazione su schermo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Nunito</vt:lpstr>
      <vt:lpstr>Trebuchet MS</vt:lpstr>
      <vt:lpstr>Libre Franklin</vt:lpstr>
      <vt:lpstr>Titillium Web</vt:lpstr>
      <vt:lpstr>Arial</vt:lpstr>
      <vt:lpstr>Helvetica Neue</vt:lpstr>
      <vt:lpstr>Calibri</vt:lpstr>
      <vt:lpstr>Simple Light</vt:lpstr>
      <vt:lpstr>Presentazione standard di PowerPoint</vt:lpstr>
      <vt:lpstr>1     Visita il sito di Open Fiber</vt:lpstr>
      <vt:lpstr>2     Verifica la copertura</vt:lpstr>
      <vt:lpstr>3     Sei connesso!</vt:lpstr>
      <vt:lpstr>4.     Non sei connesso!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Stanco Biancamaria (Open Fiber)</dc:creator>
  <cp:lastModifiedBy>dbelotti</cp:lastModifiedBy>
  <cp:revision>1</cp:revision>
  <dcterms:modified xsi:type="dcterms:W3CDTF">2026-02-12T12:11:18Z</dcterms:modified>
</cp:coreProperties>
</file>